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dachwerkhamburg.de/index.html" TargetMode="External"/><Relationship Id="rId3" Type="http://schemas.openxmlformats.org/officeDocument/2006/relationships/hyperlink" Target="https://aws.dachwerkhamburg.de/paket-a2005d5fd6a84631bf513a58e9783fd4/dacharbeiten-planen-alle-leistungen-im-berblick-07b45f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Abdichtung am Dach: Methoden und Einsatzbereiche</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Dacharbeiten planen: Alle Leistungen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